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2F581-BA4E-4F7C-B9D1-E44B9639A8C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507F-2544-411C-ADD9-58F1576E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507F-2544-411C-ADD9-58F1576E60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2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4web.ru/nachalnaya-shkola/klassniy-chas-v-klasse-po-teme-energosberezhenie.html" TargetMode="External"/><Relationship Id="rId2" Type="http://schemas.openxmlformats.org/officeDocument/2006/relationships/hyperlink" Target="http://nsportal.ru/shkola/klassnoe-rukovodstvo/library/2012/12/11/klassnyy-chas-energosberezhenie-v-byt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estival.1september.ru/articles/41120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04856" cy="4752528"/>
          </a:xfrm>
        </p:spPr>
        <p:txBody>
          <a:bodyPr/>
          <a:lstStyle/>
          <a:p>
            <a:pPr algn="ctr"/>
            <a:r>
              <a:rPr lang="ru-RU" sz="2800" i="1" dirty="0" smtClean="0"/>
              <a:t>Классный час</a:t>
            </a:r>
            <a:br>
              <a:rPr lang="ru-RU" sz="2800" i="1" dirty="0" smtClean="0"/>
            </a:br>
            <a:r>
              <a:rPr lang="ru-RU" b="1" dirty="0" smtClean="0">
                <a:solidFill>
                  <a:schemeClr val="accent2"/>
                </a:solidFill>
              </a:rPr>
              <a:t>«</a:t>
            </a:r>
            <a:r>
              <a:rPr lang="ru-RU" b="1" dirty="0" smtClean="0">
                <a:solidFill>
                  <a:schemeClr val="accent2"/>
                </a:solidFill>
                <a:effectLst/>
              </a:rPr>
              <a:t>Простые решения для энергосбережения»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Картинки к презентации\холодиль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1925"/>
            <a:ext cx="7620000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6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Картинки к презентации\утю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896544" cy="42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Картинки к презентации\телевиз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0"/>
            <a:ext cx="7170118" cy="48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32656"/>
            <a:ext cx="799288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6"/>
                </a:solidFill>
              </a:rPr>
              <a:t>Памятка «Как сэкономить электроэнергию</a:t>
            </a:r>
          </a:p>
          <a:p>
            <a:pPr lvl="0"/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1.Используйте </a:t>
            </a:r>
            <a:r>
              <a:rPr lang="ru-RU" sz="2400" dirty="0"/>
              <a:t>энергосберегающие лампочки</a:t>
            </a:r>
            <a:r>
              <a:rPr lang="ru-RU" sz="2400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2. Выходя из помещения выключайте свет.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3. Рационально используйте электрочайник.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4. Избегайте ненужного открывания дверцы холодильника и не оставляйте ее открытой на длительное время.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5. Не ставьте горячую еду в холодильник.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6. Сортируйте белье перед глажкой. Выключайте утюг за несколько минут до окончания глажки.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7. Выключайте телевизор, если не смотрите.</a:t>
            </a:r>
          </a:p>
          <a:p>
            <a:pPr lvl="0">
              <a:lnSpc>
                <a:spcPct val="150000"/>
              </a:lnSpc>
            </a:pPr>
            <a:endParaRPr lang="ru-RU" dirty="0" smtClean="0"/>
          </a:p>
          <a:p>
            <a:pPr lvl="0">
              <a:lnSpc>
                <a:spcPct val="150000"/>
              </a:lnSpc>
            </a:pPr>
            <a:endParaRPr lang="ru-RU" dirty="0"/>
          </a:p>
          <a:p>
            <a:pPr lvl="0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88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47066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Использованные источники: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05273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nsportal.ru/shkola/klassnoe-rukovodstvo/library/2012/12/11/klassnyy-chas-energosberezhenie-v-bytu</a:t>
            </a:r>
            <a:endParaRPr lang="ru-RU" sz="1200" dirty="0" smtClean="0"/>
          </a:p>
          <a:p>
            <a:pPr marL="228600" indent="-228600">
              <a:buAutoNum type="arabicPeriod"/>
            </a:pP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doc4web.ru/nachalnaya-shkola/klassniy-chas-v-klasse-po-teme-energosberezhenie.html</a:t>
            </a:r>
            <a:endParaRPr lang="ru-RU" sz="1200" dirty="0" smtClean="0"/>
          </a:p>
          <a:p>
            <a:pPr marL="228600" indent="-228600">
              <a:buAutoNum type="arabicPeriod"/>
            </a:pPr>
            <a:r>
              <a:rPr lang="en-US" sz="1200" dirty="0">
                <a:hlinkClick r:id="rId4"/>
              </a:rPr>
              <a:t>http://festival.1september.ru/articles/411202</a:t>
            </a:r>
            <a:r>
              <a:rPr lang="en-US" sz="1200" dirty="0" smtClean="0">
                <a:hlinkClick r:id="rId4"/>
              </a:rPr>
              <a:t>/</a:t>
            </a:r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970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Картинки к презентации\пылесо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94" y="2405875"/>
            <a:ext cx="2353444" cy="14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Рабочий стол\Картинки к презентации\холодильн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204864"/>
            <a:ext cx="2232248" cy="19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Картинки к презентации\телевизо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736304" cy="18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Картинки к презентации\фе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12" y="2508306"/>
            <a:ext cx="1008112" cy="12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ser\Рабочий стол\Картинки к презентации\утюг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74" y="2445150"/>
            <a:ext cx="1550387" cy="13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User\Рабочий стол\Картинки к презентации\тос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42" y="2467162"/>
            <a:ext cx="1538311" cy="13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878760" y="5013176"/>
            <a:ext cx="5426616" cy="1226939"/>
          </a:xfrm>
          <a:prstGeom prst="horizontalScroll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Электричество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0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0.01783 L 0.18854 0.01783 C 0.24861 0.01783 0.32274 -0.06643 0.32274 -0.13472 L 0.32274 -0.28657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0018 -0.2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5E-6 -0.14212 C 5E-6 -0.20601 -0.08923 -0.28402 -0.16164 -0.28402 L -0.32275 -0.28402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1701 0.182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9393 0.198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Картинки к презентации\гэ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16" y="332655"/>
            <a:ext cx="7272808" cy="54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5782922"/>
            <a:ext cx="2497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ГЭС</a:t>
            </a:r>
            <a:endParaRPr lang="ru-RU" sz="5400" b="1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3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Картинки к презентации\тэ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1"/>
            <a:ext cx="5976664" cy="52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5733256"/>
            <a:ext cx="2448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ТЭС</a:t>
            </a:r>
          </a:p>
        </p:txBody>
      </p:sp>
    </p:spTree>
    <p:extLst>
      <p:ext uri="{BB962C8B-B14F-4D97-AF65-F5344CB8AC3E}">
        <p14:creationId xmlns:p14="http://schemas.microsoft.com/office/powerpoint/2010/main" val="18958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Картинки к презентации\аэ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104073" cy="47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0222" y="5445224"/>
            <a:ext cx="2154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АЭС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41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Картинки к презентации\тэ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9" y="260648"/>
            <a:ext cx="3478306" cy="28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Картинки к презентации\гэ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10" y="260648"/>
            <a:ext cx="3384376" cy="288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\Рабочий стол\Картинки к презентации\ветря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0751"/>
            <a:ext cx="36223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User\Рабочий стол\Картинки к презентации\солнечные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4" y="3820751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7216" y="2218776"/>
            <a:ext cx="142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ТЭС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2191727"/>
            <a:ext cx="1359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ГЭС</a:t>
            </a:r>
            <a:endParaRPr lang="ru-RU" sz="5400" b="0" cap="none" spc="0" dirty="0">
              <a:ln w="18415" cmpd="sng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188" y="5345693"/>
            <a:ext cx="3619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Энергия</a:t>
            </a:r>
            <a:r>
              <a:rPr lang="ru-RU" sz="5400" b="0" cap="none" spc="0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ветра</a:t>
            </a:r>
            <a:endParaRPr lang="ru-RU" sz="5400" b="0" cap="none" spc="0" dirty="0">
              <a:ln w="18415" cmpd="sng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4894" y="5733256"/>
            <a:ext cx="36724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Энергия солнца</a:t>
            </a:r>
            <a:endParaRPr lang="ru-RU" sz="2400" b="0" cap="none" spc="0" dirty="0">
              <a:ln w="18415" cmpd="sng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8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Картинки к презентации\смог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Картинки к презентации\обчная лам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194"/>
            <a:ext cx="2160240" cy="35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\Рабочий стол\Картинки к презентации\энерглампоч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42724"/>
            <a:ext cx="4538067" cy="33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Картинки к презентации\чай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240360" cy="35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User\Рабочий стол\Картинки к презентации\ter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306406"/>
            <a:ext cx="4032069" cy="26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</TotalTime>
  <Words>99</Words>
  <Application>Microsoft Office PowerPoint</Application>
  <PresentationFormat>Экран (4:3)</PresentationFormat>
  <Paragraphs>26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Классный час «Простые решения для энергосбережения»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21</cp:revision>
  <dcterms:modified xsi:type="dcterms:W3CDTF">2018-04-01T20:16:16Z</dcterms:modified>
</cp:coreProperties>
</file>